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</p:sldIdLst>
  <p:sldSz cx="6858000" cy="9906000" type="A4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E6D7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33" autoAdjust="0"/>
    <p:restoredTop sz="94660"/>
  </p:normalViewPr>
  <p:slideViewPr>
    <p:cSldViewPr snapToGrid="0">
      <p:cViewPr varScale="1">
        <p:scale>
          <a:sx n="52" d="100"/>
          <a:sy n="52" d="100"/>
        </p:scale>
        <p:origin x="1404" y="60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6350" y="-12231"/>
            <a:ext cx="6877353" cy="9930462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47947" y="3473216"/>
            <a:ext cx="4370039" cy="2377992"/>
          </a:xfrm>
        </p:spPr>
        <p:txBody>
          <a:bodyPr anchor="b">
            <a:noAutofit/>
          </a:bodyPr>
          <a:lstStyle>
            <a:lvl1pPr algn="r">
              <a:defRPr sz="405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47947" y="5851205"/>
            <a:ext cx="4370039" cy="1584410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CB696-965D-47EA-A867-41B07C90D22A}" type="datetimeFigureOut">
              <a:rPr lang="en-US" smtClean="0"/>
              <a:t>12/3/2023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987AA-B1C4-41C6-BCA9-EED8103B4C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83886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80533"/>
            <a:ext cx="4760786" cy="4916311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6457245"/>
            <a:ext cx="4760786" cy="2269167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CB696-965D-47EA-A867-41B07C90D22A}" type="datetimeFigureOut">
              <a:rPr lang="en-US" smtClean="0"/>
              <a:t>12/3/2023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987AA-B1C4-41C6-BCA9-EED8103B4C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32818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64" y="880533"/>
            <a:ext cx="4554137" cy="4365978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25806" y="5246511"/>
            <a:ext cx="4064853" cy="550333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9" y="6457245"/>
            <a:ext cx="4760786" cy="2269167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CB696-965D-47EA-A867-41B07C90D22A}" type="datetimeFigureOut">
              <a:rPr lang="en-US" smtClean="0"/>
              <a:t>12/3/2023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987AA-B1C4-41C6-BCA9-EED8103B4CA4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362034" y="1141657"/>
            <a:ext cx="342989" cy="8446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060775" y="4169470"/>
            <a:ext cx="342989" cy="8446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013202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2790649"/>
            <a:ext cx="4760786" cy="3748998"/>
          </a:xfrm>
        </p:spPr>
        <p:txBody>
          <a:bodyPr anchor="b">
            <a:normAutofit/>
          </a:bodyPr>
          <a:lstStyle>
            <a:lvl1pPr algn="l">
              <a:defRPr sz="33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9" y="6539647"/>
            <a:ext cx="4760786" cy="2186765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CB696-965D-47EA-A867-41B07C90D22A}" type="datetimeFigureOut">
              <a:rPr lang="en-US" smtClean="0"/>
              <a:t>12/3/2023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987AA-B1C4-41C6-BCA9-EED8103B4C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14140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64" y="880533"/>
            <a:ext cx="4554137" cy="4365978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57198" y="5796844"/>
            <a:ext cx="4760787" cy="742803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9" y="6539647"/>
            <a:ext cx="4760786" cy="2186765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CB696-965D-47EA-A867-41B07C90D22A}" type="datetimeFigureOut">
              <a:rPr lang="en-US" smtClean="0"/>
              <a:t>12/3/2023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987AA-B1C4-41C6-BCA9-EED8103B4CA4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362034" y="1141657"/>
            <a:ext cx="342989" cy="8446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060775" y="4169470"/>
            <a:ext cx="342989" cy="8446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987681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1886" y="880533"/>
            <a:ext cx="4756099" cy="4365978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57198" y="5796844"/>
            <a:ext cx="4760787" cy="742803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9" y="6539647"/>
            <a:ext cx="4760786" cy="2186765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CB696-965D-47EA-A867-41B07C90D22A}" type="datetimeFigureOut">
              <a:rPr lang="en-US" smtClean="0"/>
              <a:t>12/3/2023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987AA-B1C4-41C6-BCA9-EED8103B4C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74202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CB696-965D-47EA-A867-41B07C90D22A}" type="datetimeFigureOut">
              <a:rPr lang="en-US" smtClean="0"/>
              <a:t>12/3/2023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987AA-B1C4-41C6-BCA9-EED8103B4C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723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82984" y="880534"/>
            <a:ext cx="734109" cy="7585429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199" y="880534"/>
            <a:ext cx="3896270" cy="758542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CB696-965D-47EA-A867-41B07C90D22A}" type="datetimeFigureOut">
              <a:rPr lang="en-US" smtClean="0"/>
              <a:t>12/3/2023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987AA-B1C4-41C6-BCA9-EED8103B4C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31194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CB696-965D-47EA-A867-41B07C90D22A}" type="datetimeFigureOut">
              <a:rPr lang="en-US" smtClean="0"/>
              <a:t>12/3/2023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987AA-B1C4-41C6-BCA9-EED8103B4C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709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3901254"/>
            <a:ext cx="4760786" cy="2638395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9" y="6539647"/>
            <a:ext cx="4760786" cy="1242800"/>
          </a:xfrm>
        </p:spPr>
        <p:txBody>
          <a:bodyPr anchor="t"/>
          <a:lstStyle>
            <a:lvl1pPr marL="0" indent="0" algn="l">
              <a:buNone/>
              <a:defRPr sz="15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CB696-965D-47EA-A867-41B07C90D22A}" type="datetimeFigureOut">
              <a:rPr lang="en-US" smtClean="0"/>
              <a:t>12/3/2023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987AA-B1C4-41C6-BCA9-EED8103B4C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85554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80533"/>
            <a:ext cx="4760786" cy="190782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3120851"/>
            <a:ext cx="2316082" cy="5605560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01903" y="3120853"/>
            <a:ext cx="2316083" cy="5605561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CB696-965D-47EA-A867-41B07C90D22A}" type="datetimeFigureOut">
              <a:rPr lang="en-US" smtClean="0"/>
              <a:t>12/3/2023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987AA-B1C4-41C6-BCA9-EED8103B4C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463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80533"/>
            <a:ext cx="4760785" cy="1907822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9" y="3121420"/>
            <a:ext cx="2318004" cy="832378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199" y="3953801"/>
            <a:ext cx="2318004" cy="4772613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899980" y="3121420"/>
            <a:ext cx="2318004" cy="832378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899980" y="3953801"/>
            <a:ext cx="2318004" cy="4772613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CB696-965D-47EA-A867-41B07C90D22A}" type="datetimeFigureOut">
              <a:rPr lang="en-US" smtClean="0"/>
              <a:t>12/3/2023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987AA-B1C4-41C6-BCA9-EED8103B4C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40266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880533"/>
            <a:ext cx="4760786" cy="190782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CB696-965D-47EA-A867-41B07C90D22A}" type="datetimeFigureOut">
              <a:rPr lang="en-US" smtClean="0"/>
              <a:t>12/3/2023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987AA-B1C4-41C6-BCA9-EED8103B4C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54551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CB696-965D-47EA-A867-41B07C90D22A}" type="datetimeFigureOut">
              <a:rPr lang="en-US" smtClean="0"/>
              <a:t>12/3/2023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987AA-B1C4-41C6-BCA9-EED8103B4C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41978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2164650"/>
            <a:ext cx="2092637" cy="1846673"/>
          </a:xfrm>
        </p:spPr>
        <p:txBody>
          <a:bodyPr anchor="b">
            <a:normAutofit/>
          </a:bodyPr>
          <a:lstStyle>
            <a:lvl1pPr>
              <a:defRPr sz="1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78456" y="743781"/>
            <a:ext cx="2539528" cy="7982631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199" y="4011323"/>
            <a:ext cx="2092637" cy="3733093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CB696-965D-47EA-A867-41B07C90D22A}" type="datetimeFigureOut">
              <a:rPr lang="en-US" smtClean="0"/>
              <a:t>12/3/2023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987AA-B1C4-41C6-BCA9-EED8103B4C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86146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6934200"/>
            <a:ext cx="4760786" cy="818622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7199" y="880533"/>
            <a:ext cx="4760786" cy="5554926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199" y="7752822"/>
            <a:ext cx="4760786" cy="973590"/>
          </a:xfrm>
        </p:spPr>
        <p:txBody>
          <a:bodyPr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CB696-965D-47EA-A867-41B07C90D22A}" type="datetimeFigureOut">
              <a:rPr lang="en-US" smtClean="0"/>
              <a:t>12/3/2023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987AA-B1C4-41C6-BCA9-EED8103B4C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3143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6350" y="-12231"/>
            <a:ext cx="6877354" cy="9930462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880533"/>
            <a:ext cx="4760785" cy="190782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9" y="3120853"/>
            <a:ext cx="4760786" cy="56055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053944" y="8726414"/>
            <a:ext cx="513099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6CB696-965D-47EA-A867-41B07C90D22A}" type="datetimeFigureOut">
              <a:rPr lang="en-US" smtClean="0"/>
              <a:t>12/3/2023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8726414"/>
            <a:ext cx="346723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33507" y="8726414"/>
            <a:ext cx="384479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accent1"/>
                </a:solidFill>
              </a:defRPr>
            </a:lvl1pPr>
          </a:lstStyle>
          <a:p>
            <a:fld id="{C7A987AA-B1C4-41C6-BCA9-EED8103B4C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80659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342900" rtl="0" eaLnBrk="1" latinLnBrk="0" hangingPunct="1">
        <a:spcBef>
          <a:spcPct val="0"/>
        </a:spcBef>
        <a:buNone/>
        <a:defRPr sz="27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57175" indent="-257175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3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20000"/>
                <a:lumOff val="80000"/>
              </a:schemeClr>
            </a:gs>
            <a:gs pos="90000">
              <a:schemeClr val="accent2">
                <a:lumMod val="40000"/>
                <a:lumOff val="60000"/>
              </a:schemeClr>
            </a:gs>
            <a:gs pos="84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37" t="8929"/>
          <a:stretch>
            <a:fillRect/>
          </a:stretch>
        </p:blipFill>
        <p:spPr>
          <a:xfrm>
            <a:off x="941736" y="2837168"/>
            <a:ext cx="2223313" cy="1487649"/>
          </a:xfrm>
          <a:custGeom>
            <a:avLst/>
            <a:gdLst>
              <a:gd name="connsiteX0" fmla="*/ 1442466 w 2884932"/>
              <a:gd name="connsiteY0" fmla="*/ 0 h 1569720"/>
              <a:gd name="connsiteX1" fmla="*/ 2884932 w 2884932"/>
              <a:gd name="connsiteY1" fmla="*/ 784860 h 1569720"/>
              <a:gd name="connsiteX2" fmla="*/ 1442466 w 2884932"/>
              <a:gd name="connsiteY2" fmla="*/ 1569720 h 1569720"/>
              <a:gd name="connsiteX3" fmla="*/ 0 w 2884932"/>
              <a:gd name="connsiteY3" fmla="*/ 784860 h 1569720"/>
              <a:gd name="connsiteX4" fmla="*/ 1442466 w 2884932"/>
              <a:gd name="connsiteY4" fmla="*/ 0 h 1569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84932" h="1569720">
                <a:moveTo>
                  <a:pt x="1442466" y="0"/>
                </a:moveTo>
                <a:cubicBezTo>
                  <a:pt x="2239118" y="0"/>
                  <a:pt x="2884932" y="351394"/>
                  <a:pt x="2884932" y="784860"/>
                </a:cubicBezTo>
                <a:cubicBezTo>
                  <a:pt x="2884932" y="1218326"/>
                  <a:pt x="2239118" y="1569720"/>
                  <a:pt x="1442466" y="1569720"/>
                </a:cubicBezTo>
                <a:cubicBezTo>
                  <a:pt x="645814" y="1569720"/>
                  <a:pt x="0" y="1218326"/>
                  <a:pt x="0" y="784860"/>
                </a:cubicBezTo>
                <a:cubicBezTo>
                  <a:pt x="0" y="351394"/>
                  <a:pt x="645814" y="0"/>
                  <a:pt x="1442466" y="0"/>
                </a:cubicBezTo>
                <a:close/>
              </a:path>
            </a:pathLst>
          </a:custGeom>
          <a:solidFill>
            <a:srgbClr val="FFFF00"/>
          </a:solidFill>
          <a:effectLst>
            <a:outerShdw blurRad="50800" dist="50800" dir="5400000" algn="ctr" rotWithShape="0">
              <a:schemeClr val="accent2">
                <a:lumMod val="75000"/>
              </a:scheme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4224528" y="0"/>
            <a:ext cx="26334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e-ISSN </a:t>
            </a:r>
            <a:r>
              <a:rPr lang="en-US" sz="2400" b="1" dirty="0" err="1" smtClean="0"/>
              <a:t>xxxx-xxxx</a:t>
            </a:r>
            <a:endParaRPr lang="en-US" sz="24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1700784" y="8563248"/>
            <a:ext cx="50840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/>
              <a:t>Akademi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Maritim</a:t>
            </a:r>
            <a:r>
              <a:rPr lang="en-US" sz="2000" b="1" dirty="0" smtClean="0"/>
              <a:t> Nusantara Banjarmasin</a:t>
            </a:r>
            <a:endParaRPr lang="en-US" sz="20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DFEFF"/>
              </a:clrFrom>
              <a:clrTo>
                <a:srgbClr val="FDFE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2" t="2890" r="1878" b="2890"/>
          <a:stretch/>
        </p:blipFill>
        <p:spPr>
          <a:xfrm>
            <a:off x="-21105" y="594068"/>
            <a:ext cx="3429000" cy="2332828"/>
          </a:xfrm>
          <a:prstGeom prst="rect">
            <a:avLst/>
          </a:prstGeom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3483864" y="461664"/>
            <a:ext cx="34655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Volume 1 No.1 </a:t>
            </a:r>
            <a:r>
              <a:rPr lang="en-US" b="1" dirty="0" err="1" smtClean="0"/>
              <a:t>Oktober</a:t>
            </a:r>
            <a:r>
              <a:rPr lang="en-US" b="1" dirty="0" smtClean="0"/>
              <a:t> 2022 </a:t>
            </a:r>
            <a:endParaRPr lang="en-US" b="1" dirty="0"/>
          </a:p>
        </p:txBody>
      </p:sp>
      <p:sp>
        <p:nvSpPr>
          <p:cNvPr id="41" name="Equal 40"/>
          <p:cNvSpPr/>
          <p:nvPr/>
        </p:nvSpPr>
        <p:spPr>
          <a:xfrm>
            <a:off x="-901749" y="8213056"/>
            <a:ext cx="6668358" cy="509617"/>
          </a:xfrm>
          <a:prstGeom prst="mathEqual">
            <a:avLst/>
          </a:prstGeom>
          <a:solidFill>
            <a:schemeClr val="accent1">
              <a:alpha val="3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682496" y="8963358"/>
            <a:ext cx="50840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Jl. </a:t>
            </a:r>
            <a:r>
              <a:rPr lang="en-US" sz="1600" b="1" dirty="0" err="1" smtClean="0"/>
              <a:t>Gatot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Subroto</a:t>
            </a:r>
            <a:r>
              <a:rPr lang="en-US" sz="1600" b="1" dirty="0" smtClean="0"/>
              <a:t> No. 76 A, </a:t>
            </a:r>
            <a:r>
              <a:rPr lang="en-US" sz="1600" b="1" dirty="0" err="1" smtClean="0"/>
              <a:t>Kuripan</a:t>
            </a:r>
            <a:r>
              <a:rPr lang="en-US" sz="1600" b="1" dirty="0" smtClean="0"/>
              <a:t>, </a:t>
            </a:r>
            <a:r>
              <a:rPr lang="en-US" sz="1600" b="1" dirty="0" err="1" smtClean="0"/>
              <a:t>Kecamatan</a:t>
            </a:r>
            <a:r>
              <a:rPr lang="en-US" sz="1600" b="1" dirty="0" smtClean="0"/>
              <a:t> Banjarmasin </a:t>
            </a:r>
            <a:r>
              <a:rPr lang="en-US" sz="1600" b="1" dirty="0" err="1" smtClean="0"/>
              <a:t>Timur</a:t>
            </a:r>
            <a:endParaRPr lang="en-US" sz="1600" b="1" dirty="0"/>
          </a:p>
        </p:txBody>
      </p:sp>
      <p:pic>
        <p:nvPicPr>
          <p:cNvPr id="9" name="Picture 8"/>
          <p:cNvPicPr/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825" y="8263729"/>
            <a:ext cx="1518095" cy="131918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53" t="5114" r="4394"/>
          <a:stretch>
            <a:fillRect/>
          </a:stretch>
        </p:blipFill>
        <p:spPr>
          <a:xfrm>
            <a:off x="2378583" y="4238656"/>
            <a:ext cx="2210562" cy="1462253"/>
          </a:xfrm>
          <a:custGeom>
            <a:avLst/>
            <a:gdLst>
              <a:gd name="connsiteX0" fmla="*/ 1449324 w 2898648"/>
              <a:gd name="connsiteY0" fmla="*/ 0 h 1917412"/>
              <a:gd name="connsiteX1" fmla="*/ 2898648 w 2898648"/>
              <a:gd name="connsiteY1" fmla="*/ 965174 h 1917412"/>
              <a:gd name="connsiteX2" fmla="*/ 1741414 w 2898648"/>
              <a:gd name="connsiteY2" fmla="*/ 1910739 h 1917412"/>
              <a:gd name="connsiteX3" fmla="*/ 1675758 w 2898648"/>
              <a:gd name="connsiteY3" fmla="*/ 1917412 h 1917412"/>
              <a:gd name="connsiteX4" fmla="*/ 1222890 w 2898648"/>
              <a:gd name="connsiteY4" fmla="*/ 1917412 h 1917412"/>
              <a:gd name="connsiteX5" fmla="*/ 1157235 w 2898648"/>
              <a:gd name="connsiteY5" fmla="*/ 1910739 h 1917412"/>
              <a:gd name="connsiteX6" fmla="*/ 0 w 2898648"/>
              <a:gd name="connsiteY6" fmla="*/ 965174 h 1917412"/>
              <a:gd name="connsiteX7" fmla="*/ 1449324 w 2898648"/>
              <a:gd name="connsiteY7" fmla="*/ 0 h 19174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98648" h="1917412">
                <a:moveTo>
                  <a:pt x="1449324" y="0"/>
                </a:moveTo>
                <a:cubicBezTo>
                  <a:pt x="2249764" y="0"/>
                  <a:pt x="2898648" y="432123"/>
                  <a:pt x="2898648" y="965174"/>
                </a:cubicBezTo>
                <a:cubicBezTo>
                  <a:pt x="2898648" y="1431594"/>
                  <a:pt x="2401846" y="1820741"/>
                  <a:pt x="1741414" y="1910739"/>
                </a:cubicBezTo>
                <a:lnTo>
                  <a:pt x="1675758" y="1917412"/>
                </a:lnTo>
                <a:lnTo>
                  <a:pt x="1222890" y="1917412"/>
                </a:lnTo>
                <a:lnTo>
                  <a:pt x="1157235" y="1910739"/>
                </a:lnTo>
                <a:cubicBezTo>
                  <a:pt x="496802" y="1820741"/>
                  <a:pt x="0" y="1431594"/>
                  <a:pt x="0" y="965174"/>
                </a:cubicBezTo>
                <a:cubicBezTo>
                  <a:pt x="0" y="432123"/>
                  <a:pt x="648884" y="0"/>
                  <a:pt x="1449324" y="0"/>
                </a:cubicBezTo>
                <a:close/>
              </a:path>
            </a:pathLst>
          </a:custGeom>
          <a:effectLst>
            <a:outerShdw blurRad="50800" dist="50800" dir="5400000" algn="ctr" rotWithShape="0">
              <a:schemeClr val="accent2">
                <a:lumMod val="75000"/>
              </a:schemeClr>
            </a:outerShdw>
          </a:effectLst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88" b="11207"/>
          <a:stretch>
            <a:fillRect/>
          </a:stretch>
        </p:blipFill>
        <p:spPr>
          <a:xfrm>
            <a:off x="3650741" y="2822598"/>
            <a:ext cx="2202173" cy="1487650"/>
          </a:xfrm>
          <a:custGeom>
            <a:avLst/>
            <a:gdLst>
              <a:gd name="connsiteX0" fmla="*/ 1415034 w 2857500"/>
              <a:gd name="connsiteY0" fmla="*/ 0 h 1930348"/>
              <a:gd name="connsiteX1" fmla="*/ 2857500 w 2857500"/>
              <a:gd name="connsiteY1" fmla="*/ 965174 h 1930348"/>
              <a:gd name="connsiteX2" fmla="*/ 1415034 w 2857500"/>
              <a:gd name="connsiteY2" fmla="*/ 1930348 h 1930348"/>
              <a:gd name="connsiteX3" fmla="*/ 1874 w 2857500"/>
              <a:gd name="connsiteY3" fmla="*/ 1159690 h 1930348"/>
              <a:gd name="connsiteX4" fmla="*/ 0 w 2857500"/>
              <a:gd name="connsiteY4" fmla="*/ 1151475 h 1930348"/>
              <a:gd name="connsiteX5" fmla="*/ 0 w 2857500"/>
              <a:gd name="connsiteY5" fmla="*/ 778873 h 1930348"/>
              <a:gd name="connsiteX6" fmla="*/ 1874 w 2857500"/>
              <a:gd name="connsiteY6" fmla="*/ 770658 h 1930348"/>
              <a:gd name="connsiteX7" fmla="*/ 1415034 w 2857500"/>
              <a:gd name="connsiteY7" fmla="*/ 0 h 1930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57500" h="1930348">
                <a:moveTo>
                  <a:pt x="1415034" y="0"/>
                </a:moveTo>
                <a:cubicBezTo>
                  <a:pt x="2211686" y="0"/>
                  <a:pt x="2857500" y="432123"/>
                  <a:pt x="2857500" y="965174"/>
                </a:cubicBezTo>
                <a:cubicBezTo>
                  <a:pt x="2857500" y="1498225"/>
                  <a:pt x="2211686" y="1930348"/>
                  <a:pt x="1415034" y="1930348"/>
                </a:cubicBezTo>
                <a:cubicBezTo>
                  <a:pt x="717964" y="1930348"/>
                  <a:pt x="136379" y="1599504"/>
                  <a:pt x="1874" y="1159690"/>
                </a:cubicBezTo>
                <a:lnTo>
                  <a:pt x="0" y="1151475"/>
                </a:lnTo>
                <a:lnTo>
                  <a:pt x="0" y="778873"/>
                </a:lnTo>
                <a:lnTo>
                  <a:pt x="1874" y="770658"/>
                </a:lnTo>
                <a:cubicBezTo>
                  <a:pt x="136379" y="330844"/>
                  <a:pt x="717964" y="0"/>
                  <a:pt x="1415034" y="0"/>
                </a:cubicBezTo>
                <a:close/>
              </a:path>
            </a:pathLst>
          </a:custGeom>
          <a:effectLst>
            <a:outerShdw blurRad="50800" dist="50800" dir="5400000" algn="ctr" rotWithShape="0">
              <a:schemeClr val="accent2">
                <a:lumMod val="75000"/>
                <a:alpha val="99000"/>
              </a:schemeClr>
            </a:outerShdw>
          </a:effectLst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5" t="1337" r="8343"/>
          <a:stretch>
            <a:fillRect/>
          </a:stretch>
        </p:blipFill>
        <p:spPr>
          <a:xfrm>
            <a:off x="941735" y="5740875"/>
            <a:ext cx="2223313" cy="1480609"/>
          </a:xfrm>
          <a:custGeom>
            <a:avLst/>
            <a:gdLst>
              <a:gd name="connsiteX0" fmla="*/ 1449324 w 2898648"/>
              <a:gd name="connsiteY0" fmla="*/ 0 h 1930347"/>
              <a:gd name="connsiteX1" fmla="*/ 2898648 w 2898648"/>
              <a:gd name="connsiteY1" fmla="*/ 965174 h 1930347"/>
              <a:gd name="connsiteX2" fmla="*/ 1597509 w 2898648"/>
              <a:gd name="connsiteY2" fmla="*/ 1925365 h 1930347"/>
              <a:gd name="connsiteX3" fmla="*/ 1449354 w 2898648"/>
              <a:gd name="connsiteY3" fmla="*/ 1930347 h 1930347"/>
              <a:gd name="connsiteX4" fmla="*/ 1449295 w 2898648"/>
              <a:gd name="connsiteY4" fmla="*/ 1930347 h 1930347"/>
              <a:gd name="connsiteX5" fmla="*/ 1301139 w 2898648"/>
              <a:gd name="connsiteY5" fmla="*/ 1925365 h 1930347"/>
              <a:gd name="connsiteX6" fmla="*/ 0 w 2898648"/>
              <a:gd name="connsiteY6" fmla="*/ 965174 h 1930347"/>
              <a:gd name="connsiteX7" fmla="*/ 1449324 w 2898648"/>
              <a:gd name="connsiteY7" fmla="*/ 0 h 19303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98648" h="1930347">
                <a:moveTo>
                  <a:pt x="1449324" y="0"/>
                </a:moveTo>
                <a:cubicBezTo>
                  <a:pt x="2249764" y="0"/>
                  <a:pt x="2898648" y="432123"/>
                  <a:pt x="2898648" y="965174"/>
                </a:cubicBezTo>
                <a:cubicBezTo>
                  <a:pt x="2898648" y="1464910"/>
                  <a:pt x="2328340" y="1875939"/>
                  <a:pt x="1597509" y="1925365"/>
                </a:cubicBezTo>
                <a:lnTo>
                  <a:pt x="1449354" y="1930347"/>
                </a:lnTo>
                <a:lnTo>
                  <a:pt x="1449295" y="1930347"/>
                </a:lnTo>
                <a:lnTo>
                  <a:pt x="1301139" y="1925365"/>
                </a:lnTo>
                <a:cubicBezTo>
                  <a:pt x="570308" y="1875939"/>
                  <a:pt x="0" y="1464910"/>
                  <a:pt x="0" y="965174"/>
                </a:cubicBezTo>
                <a:cubicBezTo>
                  <a:pt x="0" y="432123"/>
                  <a:pt x="648884" y="0"/>
                  <a:pt x="1449324" y="0"/>
                </a:cubicBezTo>
                <a:close/>
              </a:path>
            </a:pathLst>
          </a:custGeom>
          <a:effectLst>
            <a:outerShdw blurRad="50800" dist="50800" dir="5400000" algn="ctr" rotWithShape="0">
              <a:schemeClr val="accent2">
                <a:lumMod val="75000"/>
              </a:schemeClr>
            </a:outerShdw>
          </a:effectLst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0" r="10267" b="3124"/>
          <a:stretch>
            <a:fillRect/>
          </a:stretch>
        </p:blipFill>
        <p:spPr>
          <a:xfrm>
            <a:off x="3612754" y="5742736"/>
            <a:ext cx="2278146" cy="1492916"/>
          </a:xfrm>
          <a:custGeom>
            <a:avLst/>
            <a:gdLst>
              <a:gd name="connsiteX0" fmla="*/ 1091855 w 2898648"/>
              <a:gd name="connsiteY0" fmla="*/ 0 h 1899544"/>
              <a:gd name="connsiteX1" fmla="*/ 1806793 w 2898648"/>
              <a:gd name="connsiteY1" fmla="*/ 0 h 1899544"/>
              <a:gd name="connsiteX2" fmla="*/ 1880309 w 2898648"/>
              <a:gd name="connsiteY2" fmla="*/ 12589 h 1899544"/>
              <a:gd name="connsiteX3" fmla="*/ 2898648 w 2898648"/>
              <a:gd name="connsiteY3" fmla="*/ 934370 h 1899544"/>
              <a:gd name="connsiteX4" fmla="*/ 1449324 w 2898648"/>
              <a:gd name="connsiteY4" fmla="*/ 1899544 h 1899544"/>
              <a:gd name="connsiteX5" fmla="*/ 0 w 2898648"/>
              <a:gd name="connsiteY5" fmla="*/ 934370 h 1899544"/>
              <a:gd name="connsiteX6" fmla="*/ 1018339 w 2898648"/>
              <a:gd name="connsiteY6" fmla="*/ 12589 h 1899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98648" h="1899544">
                <a:moveTo>
                  <a:pt x="1091855" y="0"/>
                </a:moveTo>
                <a:lnTo>
                  <a:pt x="1806793" y="0"/>
                </a:lnTo>
                <a:lnTo>
                  <a:pt x="1880309" y="12589"/>
                </a:lnTo>
                <a:cubicBezTo>
                  <a:pt x="2470283" y="134791"/>
                  <a:pt x="2898648" y="501266"/>
                  <a:pt x="2898648" y="934370"/>
                </a:cubicBezTo>
                <a:cubicBezTo>
                  <a:pt x="2898648" y="1467421"/>
                  <a:pt x="2249764" y="1899544"/>
                  <a:pt x="1449324" y="1899544"/>
                </a:cubicBezTo>
                <a:cubicBezTo>
                  <a:pt x="648884" y="1899544"/>
                  <a:pt x="0" y="1467421"/>
                  <a:pt x="0" y="934370"/>
                </a:cubicBezTo>
                <a:cubicBezTo>
                  <a:pt x="0" y="501266"/>
                  <a:pt x="428365" y="134791"/>
                  <a:pt x="1018339" y="12589"/>
                </a:cubicBezTo>
                <a:close/>
              </a:path>
            </a:pathLst>
          </a:custGeom>
          <a:effectLst>
            <a:outerShdw blurRad="50800" dist="50800" dir="5400000" algn="ctr" rotWithShape="0">
              <a:schemeClr val="accent2">
                <a:lumMod val="75000"/>
              </a:schemeClr>
            </a:outerShdw>
          </a:effectLst>
        </p:spPr>
      </p:pic>
      <p:sp>
        <p:nvSpPr>
          <p:cNvPr id="42" name="TextBox 41"/>
          <p:cNvSpPr txBox="1"/>
          <p:nvPr/>
        </p:nvSpPr>
        <p:spPr>
          <a:xfrm>
            <a:off x="1516764" y="-3725"/>
            <a:ext cx="20648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Bernard MT Condensed" panose="02050806060905020404" pitchFamily="18" charset="0"/>
              </a:rPr>
              <a:t>JURNAL </a:t>
            </a:r>
            <a:endParaRPr lang="en-US" sz="44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Bernard MT Condensed" panose="020508060609050204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670293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84</TotalTime>
  <Words>26</Words>
  <Application>Microsoft Office PowerPoint</Application>
  <PresentationFormat>A4 Paper (210x297 mm)</PresentationFormat>
  <Paragraphs>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Bernard MT Condensed</vt:lpstr>
      <vt:lpstr>Trebuchet MS</vt:lpstr>
      <vt:lpstr>Wingdings 3</vt:lpstr>
      <vt:lpstr>Facet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ACERTek-</dc:creator>
  <cp:lastModifiedBy>ACERTek-</cp:lastModifiedBy>
  <cp:revision>9</cp:revision>
  <dcterms:created xsi:type="dcterms:W3CDTF">2023-12-03T07:07:55Z</dcterms:created>
  <dcterms:modified xsi:type="dcterms:W3CDTF">2023-12-03T08:32:21Z</dcterms:modified>
</cp:coreProperties>
</file>