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6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 varScale="1">
        <p:scale>
          <a:sx n="52" d="100"/>
          <a:sy n="52" d="100"/>
        </p:scale>
        <p:origin x="1404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8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8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1320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14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8768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20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1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9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5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6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2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5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9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1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1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CB696-965D-47EA-A867-41B07C90D22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C7A987AA-B1C4-41C6-BCA9-EED8103B4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6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90000">
              <a:schemeClr val="accent2">
                <a:lumMod val="40000"/>
                <a:lumOff val="60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7" t="8929"/>
          <a:stretch>
            <a:fillRect/>
          </a:stretch>
        </p:blipFill>
        <p:spPr>
          <a:xfrm>
            <a:off x="941736" y="2837168"/>
            <a:ext cx="2223313" cy="1487649"/>
          </a:xfrm>
          <a:custGeom>
            <a:avLst/>
            <a:gdLst>
              <a:gd name="connsiteX0" fmla="*/ 1442466 w 2884932"/>
              <a:gd name="connsiteY0" fmla="*/ 0 h 1569720"/>
              <a:gd name="connsiteX1" fmla="*/ 2884932 w 2884932"/>
              <a:gd name="connsiteY1" fmla="*/ 784860 h 1569720"/>
              <a:gd name="connsiteX2" fmla="*/ 1442466 w 2884932"/>
              <a:gd name="connsiteY2" fmla="*/ 1569720 h 1569720"/>
              <a:gd name="connsiteX3" fmla="*/ 0 w 2884932"/>
              <a:gd name="connsiteY3" fmla="*/ 784860 h 1569720"/>
              <a:gd name="connsiteX4" fmla="*/ 1442466 w 2884932"/>
              <a:gd name="connsiteY4" fmla="*/ 0 h 1569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4932" h="1569720">
                <a:moveTo>
                  <a:pt x="1442466" y="0"/>
                </a:moveTo>
                <a:cubicBezTo>
                  <a:pt x="2239118" y="0"/>
                  <a:pt x="2884932" y="351394"/>
                  <a:pt x="2884932" y="784860"/>
                </a:cubicBezTo>
                <a:cubicBezTo>
                  <a:pt x="2884932" y="1218326"/>
                  <a:pt x="2239118" y="1569720"/>
                  <a:pt x="1442466" y="1569720"/>
                </a:cubicBezTo>
                <a:cubicBezTo>
                  <a:pt x="645814" y="1569720"/>
                  <a:pt x="0" y="1218326"/>
                  <a:pt x="0" y="784860"/>
                </a:cubicBezTo>
                <a:cubicBezTo>
                  <a:pt x="0" y="351394"/>
                  <a:pt x="645814" y="0"/>
                  <a:pt x="1442466" y="0"/>
                </a:cubicBezTo>
                <a:close/>
              </a:path>
            </a:pathLst>
          </a:custGeom>
          <a:solidFill>
            <a:srgbClr val="FFFF00"/>
          </a:solidFill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224528" y="0"/>
            <a:ext cx="2633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e-ISSN </a:t>
            </a:r>
            <a:r>
              <a:rPr lang="en-US" sz="2400" b="1" dirty="0" err="1" smtClean="0"/>
              <a:t>xxxx-xxxx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00784" y="8563248"/>
            <a:ext cx="5084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Akademi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Maritim</a:t>
            </a:r>
            <a:r>
              <a:rPr lang="en-US" sz="2000" b="1" dirty="0" smtClean="0"/>
              <a:t> Nusantara Banjarmasin</a:t>
            </a:r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" t="2890" r="1878" b="2890"/>
          <a:stretch/>
        </p:blipFill>
        <p:spPr>
          <a:xfrm>
            <a:off x="-21105" y="594068"/>
            <a:ext cx="3429000" cy="2332828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483864" y="461664"/>
            <a:ext cx="346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Volume 1 No.1 </a:t>
            </a:r>
            <a:r>
              <a:rPr lang="en-US" b="1" dirty="0" err="1" smtClean="0"/>
              <a:t>Oktober</a:t>
            </a:r>
            <a:r>
              <a:rPr lang="en-US" b="1" dirty="0" smtClean="0"/>
              <a:t> 2022 </a:t>
            </a:r>
            <a:endParaRPr lang="en-US" b="1" dirty="0"/>
          </a:p>
        </p:txBody>
      </p:sp>
      <p:sp>
        <p:nvSpPr>
          <p:cNvPr id="41" name="Equal 40"/>
          <p:cNvSpPr/>
          <p:nvPr/>
        </p:nvSpPr>
        <p:spPr>
          <a:xfrm>
            <a:off x="-901749" y="8213056"/>
            <a:ext cx="6668358" cy="509617"/>
          </a:xfrm>
          <a:prstGeom prst="mathEqual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2496" y="8963358"/>
            <a:ext cx="5084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Jl. </a:t>
            </a:r>
            <a:r>
              <a:rPr lang="en-US" sz="1600" b="1" dirty="0" err="1" smtClean="0"/>
              <a:t>Gatot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Subroto</a:t>
            </a:r>
            <a:r>
              <a:rPr lang="en-US" sz="1600" b="1" dirty="0" smtClean="0"/>
              <a:t> No. 76 A, </a:t>
            </a:r>
            <a:r>
              <a:rPr lang="en-US" sz="1600" b="1" dirty="0" err="1" smtClean="0"/>
              <a:t>Kuripan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Kecamatan</a:t>
            </a:r>
            <a:r>
              <a:rPr lang="en-US" sz="1600" b="1" dirty="0" smtClean="0"/>
              <a:t> Banjarmasin </a:t>
            </a:r>
            <a:r>
              <a:rPr lang="en-US" sz="1600" b="1" dirty="0" err="1" smtClean="0"/>
              <a:t>Timur</a:t>
            </a:r>
            <a:endParaRPr lang="en-US" sz="1600" b="1" dirty="0"/>
          </a:p>
        </p:txBody>
      </p:sp>
      <p:pic>
        <p:nvPicPr>
          <p:cNvPr id="9" name="Picture 8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25" y="8263729"/>
            <a:ext cx="1518095" cy="131918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53" t="5114" r="4394"/>
          <a:stretch>
            <a:fillRect/>
          </a:stretch>
        </p:blipFill>
        <p:spPr>
          <a:xfrm>
            <a:off x="2378583" y="4238656"/>
            <a:ext cx="2210562" cy="1462253"/>
          </a:xfrm>
          <a:custGeom>
            <a:avLst/>
            <a:gdLst>
              <a:gd name="connsiteX0" fmla="*/ 1449324 w 2898648"/>
              <a:gd name="connsiteY0" fmla="*/ 0 h 1917412"/>
              <a:gd name="connsiteX1" fmla="*/ 2898648 w 2898648"/>
              <a:gd name="connsiteY1" fmla="*/ 965174 h 1917412"/>
              <a:gd name="connsiteX2" fmla="*/ 1741414 w 2898648"/>
              <a:gd name="connsiteY2" fmla="*/ 1910739 h 1917412"/>
              <a:gd name="connsiteX3" fmla="*/ 1675758 w 2898648"/>
              <a:gd name="connsiteY3" fmla="*/ 1917412 h 1917412"/>
              <a:gd name="connsiteX4" fmla="*/ 1222890 w 2898648"/>
              <a:gd name="connsiteY4" fmla="*/ 1917412 h 1917412"/>
              <a:gd name="connsiteX5" fmla="*/ 1157235 w 2898648"/>
              <a:gd name="connsiteY5" fmla="*/ 1910739 h 1917412"/>
              <a:gd name="connsiteX6" fmla="*/ 0 w 2898648"/>
              <a:gd name="connsiteY6" fmla="*/ 965174 h 1917412"/>
              <a:gd name="connsiteX7" fmla="*/ 1449324 w 2898648"/>
              <a:gd name="connsiteY7" fmla="*/ 0 h 191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98648" h="1917412">
                <a:moveTo>
                  <a:pt x="1449324" y="0"/>
                </a:moveTo>
                <a:cubicBezTo>
                  <a:pt x="2249764" y="0"/>
                  <a:pt x="2898648" y="432123"/>
                  <a:pt x="2898648" y="965174"/>
                </a:cubicBezTo>
                <a:cubicBezTo>
                  <a:pt x="2898648" y="1431594"/>
                  <a:pt x="2401846" y="1820741"/>
                  <a:pt x="1741414" y="1910739"/>
                </a:cubicBezTo>
                <a:lnTo>
                  <a:pt x="1675758" y="1917412"/>
                </a:lnTo>
                <a:lnTo>
                  <a:pt x="1222890" y="1917412"/>
                </a:lnTo>
                <a:lnTo>
                  <a:pt x="1157235" y="1910739"/>
                </a:lnTo>
                <a:cubicBezTo>
                  <a:pt x="496802" y="1820741"/>
                  <a:pt x="0" y="1431594"/>
                  <a:pt x="0" y="965174"/>
                </a:cubicBezTo>
                <a:cubicBezTo>
                  <a:pt x="0" y="432123"/>
                  <a:pt x="648884" y="0"/>
                  <a:pt x="1449324" y="0"/>
                </a:cubicBezTo>
                <a:close/>
              </a:path>
            </a:pathLst>
          </a:custGeo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8" b="11207"/>
          <a:stretch>
            <a:fillRect/>
          </a:stretch>
        </p:blipFill>
        <p:spPr>
          <a:xfrm>
            <a:off x="3650741" y="2822598"/>
            <a:ext cx="2202173" cy="1487650"/>
          </a:xfrm>
          <a:custGeom>
            <a:avLst/>
            <a:gdLst>
              <a:gd name="connsiteX0" fmla="*/ 1415034 w 2857500"/>
              <a:gd name="connsiteY0" fmla="*/ 0 h 1930348"/>
              <a:gd name="connsiteX1" fmla="*/ 2857500 w 2857500"/>
              <a:gd name="connsiteY1" fmla="*/ 965174 h 1930348"/>
              <a:gd name="connsiteX2" fmla="*/ 1415034 w 2857500"/>
              <a:gd name="connsiteY2" fmla="*/ 1930348 h 1930348"/>
              <a:gd name="connsiteX3" fmla="*/ 1874 w 2857500"/>
              <a:gd name="connsiteY3" fmla="*/ 1159690 h 1930348"/>
              <a:gd name="connsiteX4" fmla="*/ 0 w 2857500"/>
              <a:gd name="connsiteY4" fmla="*/ 1151475 h 1930348"/>
              <a:gd name="connsiteX5" fmla="*/ 0 w 2857500"/>
              <a:gd name="connsiteY5" fmla="*/ 778873 h 1930348"/>
              <a:gd name="connsiteX6" fmla="*/ 1874 w 2857500"/>
              <a:gd name="connsiteY6" fmla="*/ 770658 h 1930348"/>
              <a:gd name="connsiteX7" fmla="*/ 1415034 w 2857500"/>
              <a:gd name="connsiteY7" fmla="*/ 0 h 1930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7500" h="1930348">
                <a:moveTo>
                  <a:pt x="1415034" y="0"/>
                </a:moveTo>
                <a:cubicBezTo>
                  <a:pt x="2211686" y="0"/>
                  <a:pt x="2857500" y="432123"/>
                  <a:pt x="2857500" y="965174"/>
                </a:cubicBezTo>
                <a:cubicBezTo>
                  <a:pt x="2857500" y="1498225"/>
                  <a:pt x="2211686" y="1930348"/>
                  <a:pt x="1415034" y="1930348"/>
                </a:cubicBezTo>
                <a:cubicBezTo>
                  <a:pt x="717964" y="1930348"/>
                  <a:pt x="136379" y="1599504"/>
                  <a:pt x="1874" y="1159690"/>
                </a:cubicBezTo>
                <a:lnTo>
                  <a:pt x="0" y="1151475"/>
                </a:lnTo>
                <a:lnTo>
                  <a:pt x="0" y="778873"/>
                </a:lnTo>
                <a:lnTo>
                  <a:pt x="1874" y="770658"/>
                </a:lnTo>
                <a:cubicBezTo>
                  <a:pt x="136379" y="330844"/>
                  <a:pt x="717964" y="0"/>
                  <a:pt x="1415034" y="0"/>
                </a:cubicBezTo>
                <a:close/>
              </a:path>
            </a:pathLst>
          </a:custGeom>
          <a:effectLst>
            <a:outerShdw blurRad="50800" dist="50800" dir="5400000" algn="ctr" rotWithShape="0">
              <a:schemeClr val="accent2">
                <a:lumMod val="75000"/>
                <a:alpha val="99000"/>
              </a:schemeClr>
            </a:outerShdw>
          </a:effectLst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" t="1337" r="8343"/>
          <a:stretch>
            <a:fillRect/>
          </a:stretch>
        </p:blipFill>
        <p:spPr>
          <a:xfrm>
            <a:off x="941735" y="5740875"/>
            <a:ext cx="2223313" cy="1480609"/>
          </a:xfrm>
          <a:custGeom>
            <a:avLst/>
            <a:gdLst>
              <a:gd name="connsiteX0" fmla="*/ 1449324 w 2898648"/>
              <a:gd name="connsiteY0" fmla="*/ 0 h 1930347"/>
              <a:gd name="connsiteX1" fmla="*/ 2898648 w 2898648"/>
              <a:gd name="connsiteY1" fmla="*/ 965174 h 1930347"/>
              <a:gd name="connsiteX2" fmla="*/ 1597509 w 2898648"/>
              <a:gd name="connsiteY2" fmla="*/ 1925365 h 1930347"/>
              <a:gd name="connsiteX3" fmla="*/ 1449354 w 2898648"/>
              <a:gd name="connsiteY3" fmla="*/ 1930347 h 1930347"/>
              <a:gd name="connsiteX4" fmla="*/ 1449295 w 2898648"/>
              <a:gd name="connsiteY4" fmla="*/ 1930347 h 1930347"/>
              <a:gd name="connsiteX5" fmla="*/ 1301139 w 2898648"/>
              <a:gd name="connsiteY5" fmla="*/ 1925365 h 1930347"/>
              <a:gd name="connsiteX6" fmla="*/ 0 w 2898648"/>
              <a:gd name="connsiteY6" fmla="*/ 965174 h 1930347"/>
              <a:gd name="connsiteX7" fmla="*/ 1449324 w 2898648"/>
              <a:gd name="connsiteY7" fmla="*/ 0 h 193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98648" h="1930347">
                <a:moveTo>
                  <a:pt x="1449324" y="0"/>
                </a:moveTo>
                <a:cubicBezTo>
                  <a:pt x="2249764" y="0"/>
                  <a:pt x="2898648" y="432123"/>
                  <a:pt x="2898648" y="965174"/>
                </a:cubicBezTo>
                <a:cubicBezTo>
                  <a:pt x="2898648" y="1464910"/>
                  <a:pt x="2328340" y="1875939"/>
                  <a:pt x="1597509" y="1925365"/>
                </a:cubicBezTo>
                <a:lnTo>
                  <a:pt x="1449354" y="1930347"/>
                </a:lnTo>
                <a:lnTo>
                  <a:pt x="1449295" y="1930347"/>
                </a:lnTo>
                <a:lnTo>
                  <a:pt x="1301139" y="1925365"/>
                </a:lnTo>
                <a:cubicBezTo>
                  <a:pt x="570308" y="1875939"/>
                  <a:pt x="0" y="1464910"/>
                  <a:pt x="0" y="965174"/>
                </a:cubicBezTo>
                <a:cubicBezTo>
                  <a:pt x="0" y="432123"/>
                  <a:pt x="648884" y="0"/>
                  <a:pt x="1449324" y="0"/>
                </a:cubicBezTo>
                <a:close/>
              </a:path>
            </a:pathLst>
          </a:custGeo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0" r="10267" b="3124"/>
          <a:stretch>
            <a:fillRect/>
          </a:stretch>
        </p:blipFill>
        <p:spPr>
          <a:xfrm>
            <a:off x="3612754" y="5742736"/>
            <a:ext cx="2278146" cy="1492916"/>
          </a:xfrm>
          <a:custGeom>
            <a:avLst/>
            <a:gdLst>
              <a:gd name="connsiteX0" fmla="*/ 1091855 w 2898648"/>
              <a:gd name="connsiteY0" fmla="*/ 0 h 1899544"/>
              <a:gd name="connsiteX1" fmla="*/ 1806793 w 2898648"/>
              <a:gd name="connsiteY1" fmla="*/ 0 h 1899544"/>
              <a:gd name="connsiteX2" fmla="*/ 1880309 w 2898648"/>
              <a:gd name="connsiteY2" fmla="*/ 12589 h 1899544"/>
              <a:gd name="connsiteX3" fmla="*/ 2898648 w 2898648"/>
              <a:gd name="connsiteY3" fmla="*/ 934370 h 1899544"/>
              <a:gd name="connsiteX4" fmla="*/ 1449324 w 2898648"/>
              <a:gd name="connsiteY4" fmla="*/ 1899544 h 1899544"/>
              <a:gd name="connsiteX5" fmla="*/ 0 w 2898648"/>
              <a:gd name="connsiteY5" fmla="*/ 934370 h 1899544"/>
              <a:gd name="connsiteX6" fmla="*/ 1018339 w 2898648"/>
              <a:gd name="connsiteY6" fmla="*/ 12589 h 189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648" h="1899544">
                <a:moveTo>
                  <a:pt x="1091855" y="0"/>
                </a:moveTo>
                <a:lnTo>
                  <a:pt x="1806793" y="0"/>
                </a:lnTo>
                <a:lnTo>
                  <a:pt x="1880309" y="12589"/>
                </a:lnTo>
                <a:cubicBezTo>
                  <a:pt x="2470283" y="134791"/>
                  <a:pt x="2898648" y="501266"/>
                  <a:pt x="2898648" y="934370"/>
                </a:cubicBezTo>
                <a:cubicBezTo>
                  <a:pt x="2898648" y="1467421"/>
                  <a:pt x="2249764" y="1899544"/>
                  <a:pt x="1449324" y="1899544"/>
                </a:cubicBezTo>
                <a:cubicBezTo>
                  <a:pt x="648884" y="1899544"/>
                  <a:pt x="0" y="1467421"/>
                  <a:pt x="0" y="934370"/>
                </a:cubicBezTo>
                <a:cubicBezTo>
                  <a:pt x="0" y="501266"/>
                  <a:pt x="428365" y="134791"/>
                  <a:pt x="1018339" y="12589"/>
                </a:cubicBezTo>
                <a:close/>
              </a:path>
            </a:pathLst>
          </a:custGeo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1516764" y="-3725"/>
            <a:ext cx="20648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ernard MT Condensed" panose="02050806060905020404" pitchFamily="18" charset="0"/>
              </a:rPr>
              <a:t>JURNAL </a:t>
            </a:r>
            <a:endParaRPr lang="en-US" sz="4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02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26</Words>
  <Application>Microsoft Office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Bernard MT Condensed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ACERTek-</dc:creator>
  <cp:lastModifiedBy>ACERTek-</cp:lastModifiedBy>
  <cp:revision>9</cp:revision>
  <dcterms:created xsi:type="dcterms:W3CDTF">2023-12-03T07:07:55Z</dcterms:created>
  <dcterms:modified xsi:type="dcterms:W3CDTF">2023-12-03T08:32:21Z</dcterms:modified>
</cp:coreProperties>
</file>